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Tm="4297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slow" advTm="4297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A05E97D-B1BA-4E08-9351-16B4B620E9E2}" type="datetimeFigureOut">
              <a:rPr lang="it-IT" smtClean="0"/>
              <a:pPr/>
              <a:t>28/06/2020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93A3378-AAD2-45CA-87B4-75B1DA8E53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4297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file:///C:\Users\sigil\Downloads\Oka&#239;di%20&amp;%20Playing%20For%20Change%202014%20_%20Don't%20Worry%20Be%20Happy%20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Goudy Stout" pitchFamily="18" charset="0"/>
              </a:rPr>
              <a:t>I nostri pensieri</a:t>
            </a:r>
            <a:endParaRPr lang="it-IT" b="1" dirty="0">
              <a:solidFill>
                <a:srgbClr val="FF0000"/>
              </a:solidFill>
              <a:latin typeface="Goudy Stout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5301208"/>
            <a:ext cx="7406640" cy="103252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Showcard Gothic" pitchFamily="82" charset="0"/>
              </a:rPr>
              <a:t>Clementina Perone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Showcard Gothic" pitchFamily="82" charset="0"/>
              </a:rPr>
              <a:t>- Classe VC -</a:t>
            </a:r>
            <a:endParaRPr lang="it-IT" dirty="0">
              <a:solidFill>
                <a:srgbClr val="FF0000"/>
              </a:solidFill>
              <a:latin typeface="Showcard Gothic" pitchFamily="82" charset="0"/>
            </a:endParaRPr>
          </a:p>
        </p:txBody>
      </p:sp>
      <p:pic>
        <p:nvPicPr>
          <p:cNvPr id="1026" name="Picture 2" descr="C:\Users\sigil\AppData\Local\Microsoft\Windows\INetCache\IE\RID8EWOW\cloud-34424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348880"/>
            <a:ext cx="3024336" cy="2448272"/>
          </a:xfrm>
          <a:prstGeom prst="rect">
            <a:avLst/>
          </a:prstGeom>
          <a:noFill/>
        </p:spPr>
      </p:pic>
      <p:pic>
        <p:nvPicPr>
          <p:cNvPr id="1028" name="Picture 4" descr="C:\Users\sigil\AppData\Local\Microsoft\Windows\INetCache\IE\KHNZA7Y7\ThinkingKid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36912"/>
            <a:ext cx="1262267" cy="998021"/>
          </a:xfrm>
          <a:prstGeom prst="rect">
            <a:avLst/>
          </a:prstGeom>
          <a:noFill/>
        </p:spPr>
      </p:pic>
      <p:pic>
        <p:nvPicPr>
          <p:cNvPr id="7" name="Okaïdi &amp; Playing For Change 2014 _ Don't Worry Be Happy 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2" descr="C:\Users\sigil\AppData\Local\Microsoft\Windows\INetCache\IE\5SYI1DDK\frame-2015283_960_720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869160"/>
            <a:ext cx="4392488" cy="19888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9469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6_150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7747" y="858694"/>
            <a:ext cx="7766703" cy="5140613"/>
          </a:xfrm>
        </p:spPr>
      </p:pic>
      <p:pic>
        <p:nvPicPr>
          <p:cNvPr id="7178" name="Picture 10" descr="C:\Users\sigil\AppData\Local\Microsoft\Windows\INetCache\IE\5SYI1DDK\Rainbow-Free-Download-PN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-243408"/>
            <a:ext cx="7704856" cy="22322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375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6_211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404664"/>
            <a:ext cx="7094316" cy="5995895"/>
          </a:xfrm>
        </p:spPr>
      </p:pic>
      <p:pic>
        <p:nvPicPr>
          <p:cNvPr id="6151" name="Picture 7" descr="C:\Users\sigil\AppData\Local\Microsoft\Windows\INetCache\IE\RID8EWOW\348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509120"/>
            <a:ext cx="1872208" cy="1697788"/>
          </a:xfrm>
          <a:prstGeom prst="rect">
            <a:avLst/>
          </a:prstGeom>
          <a:noFill/>
        </p:spPr>
      </p:pic>
      <p:pic>
        <p:nvPicPr>
          <p:cNvPr id="6152" name="Picture 8" descr="C:\Users\sigil\AppData\Local\Microsoft\Windows\INetCache\IE\5SYI1DDK\348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085184"/>
            <a:ext cx="1160887" cy="10527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172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6_211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23044"/>
            <a:ext cx="6552728" cy="6426634"/>
          </a:xfrm>
        </p:spPr>
      </p:pic>
      <p:pic>
        <p:nvPicPr>
          <p:cNvPr id="8194" name="Picture 2" descr="C:\Users\sigil\AppData\Local\Microsoft\Windows\INetCache\IE\5SYI1DDK\forsizia-fotoli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6093296"/>
            <a:ext cx="6552728" cy="5589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11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7_092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88640"/>
            <a:ext cx="6552728" cy="6552728"/>
          </a:xfrm>
        </p:spPr>
      </p:pic>
      <p:pic>
        <p:nvPicPr>
          <p:cNvPr id="9220" name="Picture 4" descr="C:\Users\sigil\AppData\Local\Microsoft\Windows\INetCache\IE\KHNZA7Y7\heart-1776715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2530567" cy="17281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688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8_134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620688"/>
            <a:ext cx="7443688" cy="5745766"/>
          </a:xfrm>
        </p:spPr>
      </p:pic>
      <p:pic>
        <p:nvPicPr>
          <p:cNvPr id="1027" name="Picture 3" descr="C:\Users\sigil\AppData\Local\Microsoft\Windows\INetCache\IE\ZD6H0KBR\triangle_PNG3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-99392"/>
            <a:ext cx="1800200" cy="1800200"/>
          </a:xfrm>
          <a:prstGeom prst="rect">
            <a:avLst/>
          </a:prstGeom>
          <a:noFill/>
        </p:spPr>
      </p:pic>
      <p:pic>
        <p:nvPicPr>
          <p:cNvPr id="1028" name="Picture 4" descr="C:\Users\sigil\AppData\Local\Microsoft\Windows\INetCache\IE\ZD6H0KBR\triangle_PNG3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1184" y="5229200"/>
            <a:ext cx="1772816" cy="1772816"/>
          </a:xfrm>
          <a:prstGeom prst="rect">
            <a:avLst/>
          </a:prstGeom>
          <a:noFill/>
        </p:spPr>
      </p:pic>
      <p:pic>
        <p:nvPicPr>
          <p:cNvPr id="1029" name="Picture 5" descr="C:\Users\sigil\AppData\Local\Microsoft\Windows\INetCache\IE\ZD6H0KBR\triangle_PNG3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6237312"/>
            <a:ext cx="620688" cy="620688"/>
          </a:xfrm>
          <a:prstGeom prst="rect">
            <a:avLst/>
          </a:prstGeom>
          <a:noFill/>
        </p:spPr>
      </p:pic>
      <p:pic>
        <p:nvPicPr>
          <p:cNvPr id="1030" name="Picture 6" descr="C:\Users\sigil\AppData\Local\Microsoft\Windows\INetCache\IE\ZD6H0KBR\triangle_PNG3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388424" y="0"/>
            <a:ext cx="620688" cy="620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343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24-WA0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620688"/>
            <a:ext cx="7461351" cy="5592370"/>
          </a:xfrm>
        </p:spPr>
      </p:pic>
      <p:pic>
        <p:nvPicPr>
          <p:cNvPr id="10243" name="Picture 3" descr="C:\Users\sigil\AppData\Local\Microsoft\Windows\INetCache\IE\ZD6H0KBR\holidays-1804686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8100392" cy="2636912"/>
          </a:xfrm>
          <a:prstGeom prst="rect">
            <a:avLst/>
          </a:prstGeom>
          <a:noFill/>
        </p:spPr>
      </p:pic>
      <p:pic>
        <p:nvPicPr>
          <p:cNvPr id="10244" name="Picture 4" descr="C:\Users\sigil\AppData\Local\Microsoft\Windows\INetCache\IE\ZD6H0KBR\holidays-1804686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043608" y="4221087"/>
            <a:ext cx="8100392" cy="26369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797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24-WA0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7499350" cy="4824536"/>
          </a:xfrm>
        </p:spPr>
      </p:pic>
      <p:pic>
        <p:nvPicPr>
          <p:cNvPr id="11267" name="Picture 3" descr="C:\Users\sigil\AppData\Local\Microsoft\Windows\INetCache\IE\5SYI1DDK\photo-frame-169848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8280920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219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25-WA0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203991" y="-323670"/>
            <a:ext cx="5666153" cy="7554870"/>
          </a:xfrm>
        </p:spPr>
      </p:pic>
      <p:pic>
        <p:nvPicPr>
          <p:cNvPr id="12290" name="Picture 2" descr="C:\Users\sigil\AppData\Local\Microsoft\Windows\INetCache\IE\5SYI1DDK\border-146835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83884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359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25-WA0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267744" y="-243408"/>
            <a:ext cx="5616624" cy="7488832"/>
          </a:xfrm>
        </p:spPr>
      </p:pic>
      <p:pic>
        <p:nvPicPr>
          <p:cNvPr id="13315" name="Picture 3" descr="C:\Users\sigil\AppData\Local\Microsoft\Windows\INetCache\IE\5SYI1DDK\abstract-2170126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516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25-WA0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7499350" cy="4218384"/>
          </a:xfrm>
        </p:spPr>
      </p:pic>
      <p:pic>
        <p:nvPicPr>
          <p:cNvPr id="14339" name="Picture 3" descr="C:\Users\sigil\AppData\Local\Microsoft\Windows\INetCache\IE\KHNZA7Y7\transparency-3325695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517232"/>
            <a:ext cx="8100392" cy="1340768"/>
          </a:xfrm>
          <a:prstGeom prst="rect">
            <a:avLst/>
          </a:prstGeom>
          <a:noFill/>
        </p:spPr>
      </p:pic>
      <p:pic>
        <p:nvPicPr>
          <p:cNvPr id="14340" name="Picture 4" descr="C:\Users\sigil\AppData\Local\Microsoft\Windows\INetCache\IE\KHNZA7Y7\transparency-3325695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043608" y="0"/>
            <a:ext cx="8100392" cy="17008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203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5_2333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332656"/>
            <a:ext cx="7183642" cy="6060530"/>
          </a:xfrm>
        </p:spPr>
      </p:pic>
      <p:pic>
        <p:nvPicPr>
          <p:cNvPr id="2058" name="Picture 10" descr="C:\Users\sigil\AppData\Local\Microsoft\Windows\INetCache\IE\5SYI1DDK\fish-2638627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5085184"/>
            <a:ext cx="1835696" cy="106891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515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26-WA0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0180" y="188640"/>
            <a:ext cx="5372180" cy="6490832"/>
          </a:xfrm>
        </p:spPr>
      </p:pic>
      <p:pic>
        <p:nvPicPr>
          <p:cNvPr id="15365" name="Picture 5" descr="C:\Users\sigil\AppData\Local\Microsoft\Windows\INetCache\IE\5SYI1DDK\scrollwork_10_silver_by_victorian_lady-dah7mfq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764704" y="1916832"/>
            <a:ext cx="7344816" cy="3024336"/>
          </a:xfrm>
          <a:prstGeom prst="rect">
            <a:avLst/>
          </a:prstGeom>
          <a:noFill/>
        </p:spPr>
      </p:pic>
      <p:pic>
        <p:nvPicPr>
          <p:cNvPr id="15367" name="Picture 7" descr="C:\Users\sigil\AppData\Local\Microsoft\Windows\INetCache\IE\5SYI1DDK\scrollwork_10_silver_by_victorian_lady-dah7mfq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16016" y="1916832"/>
            <a:ext cx="7272808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235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26-WA0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9352" y="908720"/>
            <a:ext cx="7695098" cy="5048572"/>
          </a:xfrm>
        </p:spPr>
      </p:pic>
      <p:pic>
        <p:nvPicPr>
          <p:cNvPr id="16386" name="Picture 2" descr="C:\Users\sigil\AppData\Local\Microsoft\Windows\INetCache\IE\KHNZA7Y7\photo-frame-2286588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9073008" cy="75882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984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-20200531-WA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939818" y="-483434"/>
            <a:ext cx="4320480" cy="7680852"/>
          </a:xfrm>
        </p:spPr>
      </p:pic>
      <p:pic>
        <p:nvPicPr>
          <p:cNvPr id="17412" name="Picture 4" descr="C:\Users\sigil\AppData\Local\Microsoft\Windows\INetCache\IE\5SYI1DDK\clouds-559964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-1611560"/>
            <a:ext cx="8100392" cy="4392488"/>
          </a:xfrm>
          <a:prstGeom prst="rect">
            <a:avLst/>
          </a:prstGeom>
          <a:noFill/>
        </p:spPr>
      </p:pic>
      <p:pic>
        <p:nvPicPr>
          <p:cNvPr id="17414" name="Picture 6" descr="C:\Users\sigil\AppData\Local\Microsoft\Windows\INetCache\IE\5SYI1DDK\clouds-559964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933056"/>
            <a:ext cx="8100392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703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5_233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476672"/>
            <a:ext cx="7271053" cy="5957114"/>
          </a:xfrm>
        </p:spPr>
      </p:pic>
      <p:pic>
        <p:nvPicPr>
          <p:cNvPr id="3074" name="Picture 2" descr="C:\Users\sigil\AppData\Local\Microsoft\Windows\INetCache\IE\KHNZA7Y7\heart-2286657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573016"/>
            <a:ext cx="2304256" cy="22541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485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5_233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60648"/>
            <a:ext cx="6780033" cy="6275297"/>
          </a:xfrm>
        </p:spPr>
      </p:pic>
      <p:pic>
        <p:nvPicPr>
          <p:cNvPr id="4100" name="Picture 4" descr="C:\Users\sigil\AppData\Local\Microsoft\Windows\INetCache\IE\RID8EWOW\jean-victor-balin-arrow-orange-right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82879">
            <a:off x="2144540" y="4989024"/>
            <a:ext cx="1284619" cy="12171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609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5_2334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548680"/>
            <a:ext cx="7608045" cy="5544616"/>
          </a:xfrm>
        </p:spPr>
      </p:pic>
      <p:pic>
        <p:nvPicPr>
          <p:cNvPr id="18437" name="Picture 5" descr="C:\Users\sigil\AppData\Local\Microsoft\Windows\INetCache\IE\ZD6H0KBR\heart-48964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836712"/>
            <a:ext cx="6984776" cy="5688632"/>
          </a:xfrm>
          <a:prstGeom prst="rect">
            <a:avLst/>
          </a:prstGeom>
          <a:noFill/>
        </p:spPr>
      </p:pic>
      <p:pic>
        <p:nvPicPr>
          <p:cNvPr id="18439" name="Picture 7" descr="C:\Users\sigil\AppData\Local\Microsoft\Windows\INetCache\IE\RID8EWOW\heart-48964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797152"/>
            <a:ext cx="934443" cy="839949"/>
          </a:xfrm>
          <a:prstGeom prst="rect">
            <a:avLst/>
          </a:prstGeom>
          <a:noFill/>
        </p:spPr>
      </p:pic>
      <p:pic>
        <p:nvPicPr>
          <p:cNvPr id="18440" name="Picture 8" descr="C:\Users\sigil\AppData\Local\Microsoft\Windows\INetCache\IE\ZD6H0KBR\heart-48964_64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941168"/>
            <a:ext cx="1121096" cy="100548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406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5_233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332656"/>
            <a:ext cx="7247234" cy="6152096"/>
          </a:xfrm>
        </p:spPr>
      </p:pic>
      <p:pic>
        <p:nvPicPr>
          <p:cNvPr id="19462" name="Picture 6" descr="C:\Users\sigil\AppData\Local\Microsoft\Windows\INetCache\IE\ZD6H0KBR\frame-2876700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641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5_233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239573"/>
            <a:ext cx="4752528" cy="6483044"/>
          </a:xfrm>
        </p:spPr>
      </p:pic>
      <p:pic>
        <p:nvPicPr>
          <p:cNvPr id="20483" name="Picture 3" descr="C:\Users\sigil\AppData\Local\Microsoft\Windows\INetCache\IE\5SYI1DDK\transparent-1678867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116632"/>
            <a:ext cx="1663984" cy="1656184"/>
          </a:xfrm>
          <a:prstGeom prst="rect">
            <a:avLst/>
          </a:prstGeom>
          <a:noFill/>
        </p:spPr>
      </p:pic>
      <p:pic>
        <p:nvPicPr>
          <p:cNvPr id="20484" name="Picture 4" descr="C:\Users\sigil\AppData\Local\Microsoft\Windows\INetCache\IE\5SYI1DDK\transparent-1678867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229200"/>
            <a:ext cx="1529728" cy="1522557"/>
          </a:xfrm>
          <a:prstGeom prst="rect">
            <a:avLst/>
          </a:prstGeom>
          <a:noFill/>
        </p:spPr>
      </p:pic>
      <p:pic>
        <p:nvPicPr>
          <p:cNvPr id="20485" name="Picture 5" descr="C:\Users\sigil\AppData\Local\Microsoft\Windows\INetCache\IE\KHNZA7Y7\marguerite-1506796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3933056"/>
            <a:ext cx="1974099" cy="1556792"/>
          </a:xfrm>
          <a:prstGeom prst="rect">
            <a:avLst/>
          </a:prstGeom>
          <a:noFill/>
        </p:spPr>
      </p:pic>
      <p:pic>
        <p:nvPicPr>
          <p:cNvPr id="20486" name="Picture 6" descr="C:\Users\sigil\AppData\Local\Microsoft\Windows\INetCache\IE\KHNZA7Y7\marguerite-1506796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556792"/>
            <a:ext cx="1974099" cy="15567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406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6_1428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548680"/>
            <a:ext cx="7386138" cy="5756662"/>
          </a:xfrm>
        </p:spPr>
      </p:pic>
      <p:pic>
        <p:nvPicPr>
          <p:cNvPr id="5122" name="Picture 2" descr="C:\Users\sigil\AppData\Local\Microsoft\Windows\INetCache\IE\5SYI1DDK\Color-tube-BluePurpl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451199">
            <a:off x="1562509" y="5269217"/>
            <a:ext cx="1494130" cy="12718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594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00526_143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88640"/>
            <a:ext cx="7100754" cy="6430128"/>
          </a:xfrm>
        </p:spPr>
      </p:pic>
      <p:sp>
        <p:nvSpPr>
          <p:cNvPr id="6" name="Rettangolo 5"/>
          <p:cNvSpPr/>
          <p:nvPr/>
        </p:nvSpPr>
        <p:spPr>
          <a:xfrm>
            <a:off x="1403648" y="6237312"/>
            <a:ext cx="22322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509" name="Picture 5" descr="C:\Users\sigil\AppData\Local\Microsoft\Windows\INetCache\IE\5SYI1DDK\star-1901589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67599">
            <a:off x="688547" y="-775949"/>
            <a:ext cx="4445601" cy="450276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187">
    <p:wheel spokes="8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120</TotalTime>
  <Words>9</Words>
  <Application>Microsoft Office PowerPoint</Application>
  <PresentationFormat>Presentazione su schermo (4:3)</PresentationFormat>
  <Paragraphs>3</Paragraphs>
  <Slides>22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Solstizio</vt:lpstr>
      <vt:lpstr>I nostri pensieri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 Salomone</dc:creator>
  <cp:lastModifiedBy>Marco Salomone</cp:lastModifiedBy>
  <cp:revision>28</cp:revision>
  <dcterms:created xsi:type="dcterms:W3CDTF">2020-06-23T15:01:12Z</dcterms:created>
  <dcterms:modified xsi:type="dcterms:W3CDTF">2020-06-28T16:08:13Z</dcterms:modified>
</cp:coreProperties>
</file>